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72" r:id="rId4"/>
    <p:sldId id="257" r:id="rId5"/>
    <p:sldId id="258" r:id="rId6"/>
    <p:sldId id="273" r:id="rId7"/>
    <p:sldId id="274" r:id="rId8"/>
    <p:sldId id="275" r:id="rId9"/>
    <p:sldId id="276" r:id="rId10"/>
    <p:sldId id="277" r:id="rId11"/>
    <p:sldId id="283" r:id="rId12"/>
    <p:sldId id="289" r:id="rId13"/>
    <p:sldId id="287" r:id="rId14"/>
    <p:sldId id="265" r:id="rId15"/>
    <p:sldId id="259" r:id="rId16"/>
    <p:sldId id="270" r:id="rId17"/>
    <p:sldId id="256" r:id="rId18"/>
    <p:sldId id="291" r:id="rId19"/>
    <p:sldId id="263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25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423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022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317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02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66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659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7049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76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74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97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AD1-7639-493F-B32B-A1DB8BD2AC3A}" type="datetimeFigureOut">
              <a:rPr lang="es-PE" smtClean="0"/>
              <a:t>08/06/2016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2508-B976-49B3-ADE4-B08BD12D9E1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387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281">
            <a:off x="4340646" y="1613569"/>
            <a:ext cx="3734332" cy="3734332"/>
          </a:xfrm>
        </p:spPr>
      </p:pic>
    </p:spTree>
    <p:extLst>
      <p:ext uri="{BB962C8B-B14F-4D97-AF65-F5344CB8AC3E}">
        <p14:creationId xmlns:p14="http://schemas.microsoft.com/office/powerpoint/2010/main" val="858074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.wp.com/xabes.com/wp-content/uploads/2015/09/BlackBerry-Venice-AA-4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18" y="0"/>
            <a:ext cx="6717954" cy="67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2973650" y="4067014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18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lm-s1-p.mlstatic.com/150911-MLM20653135550_032016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26" y="1388127"/>
            <a:ext cx="5673198" cy="56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4558">
            <a:off x="6788850" y="738441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87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rometec.net/wp-content/uploads/2015/10/Prot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1759">
            <a:off x="960928" y="492064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7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log.arduino.cc/wp-content/uploads/2012/11/Arduino-1.0.2.-Ab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57" y="1943425"/>
            <a:ext cx="52197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32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-2"/>
            <a:ext cx="121979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5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77" y="1238250"/>
            <a:ext cx="6731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0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9375257" y="4180396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43990" y="1996786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7055989" y="3572684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598" y="2110147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31269" y="4274856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2753311" y="3607536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76" y="1454325"/>
            <a:ext cx="4072549" cy="17248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93" y="3443805"/>
            <a:ext cx="1310554" cy="1310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300">
            <a:off x="4821866" y="5514428"/>
            <a:ext cx="728284" cy="72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757">
            <a:off x="5681105" y="5593163"/>
            <a:ext cx="643181" cy="64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 rot="20147380">
            <a:off x="5400087" y="5117223"/>
            <a:ext cx="7374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Ultra</a:t>
            </a:r>
            <a:b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sonido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821">
            <a:off x="6419792" y="5602768"/>
            <a:ext cx="595139" cy="59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ángulo 18"/>
          <p:cNvSpPr/>
          <p:nvPr/>
        </p:nvSpPr>
        <p:spPr>
          <a:xfrm rot="20147380">
            <a:off x="5138737" y="6107842"/>
            <a:ext cx="7782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Modo</a:t>
            </a:r>
            <a:b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auto.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 rot="20147380">
            <a:off x="6017823" y="5310963"/>
            <a:ext cx="94056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nfo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5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852" t="25568" r="3952" b="3977"/>
          <a:stretch/>
        </p:blipFill>
        <p:spPr>
          <a:xfrm>
            <a:off x="63243" y="180110"/>
            <a:ext cx="11893230" cy="65254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821">
            <a:off x="5549459" y="3421428"/>
            <a:ext cx="595139" cy="59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18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apermint-designs.com/community/files/images/open_hardwar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22" y="-498574"/>
            <a:ext cx="7896765" cy="78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42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86">
            <a:off x="3719173" y="1545445"/>
            <a:ext cx="4222829" cy="42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7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9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webinars.net/media/django-summernote/2015-01-21/16faabbd-5810-4d6d-8cfa-8838b7a81e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65" y="0"/>
            <a:ext cx="8385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" y="3429000"/>
            <a:ext cx="3529606" cy="1494892"/>
          </a:xfrm>
          <a:prstGeom prst="rect">
            <a:avLst/>
          </a:prstGeom>
        </p:spPr>
      </p:pic>
      <p:pic>
        <p:nvPicPr>
          <p:cNvPr id="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727017" y="260913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76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4"/>
            <a:ext cx="12192000" cy="6874433"/>
          </a:xfrm>
          <a:prstGeom prst="rect">
            <a:avLst/>
          </a:prstGeom>
        </p:spPr>
      </p:pic>
      <p:pic>
        <p:nvPicPr>
          <p:cNvPr id="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695295" y="141927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iles.clickdimensions.com/bluetoothcom-ailcb/images/bluetooth_logo_color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" y="4877245"/>
            <a:ext cx="6042572" cy="14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64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hUH6vtLLdc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" y="0"/>
            <a:ext cx="12179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99907" y="4666064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56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dnesselectronics.com/wp-content/uploads/2014/10/P1010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001629" y="3310081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9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ometec.net/wp-content/uploads/2015/03/circuito-integrado-L29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030" y="504248"/>
            <a:ext cx="9053298" cy="60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uallabs.com/image/cache/data/varios/CO0011_2-850x13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8" b="23748"/>
          <a:stretch/>
        </p:blipFill>
        <p:spPr bwMode="auto">
          <a:xfrm>
            <a:off x="7352131" y="275422"/>
            <a:ext cx="4094796" cy="33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28367" y="321084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educabot.org/wp-content/uploads/2015/04/image0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31" y="3547430"/>
            <a:ext cx="4344104" cy="29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66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-reichelt.de/bilder/web/xxl_ws/C160/BM_1_13_021_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66" y="1200838"/>
            <a:ext cx="6286763" cy="53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0977" y="166668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1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3hRhhMrawa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" y="0"/>
            <a:ext cx="12190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005.flaticon.com/1/png/512/36/368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490716" y="1204056"/>
            <a:ext cx="2068337" cy="206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7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3</Words>
  <Application>Microsoft Office PowerPoint</Application>
  <PresentationFormat>Panorámica</PresentationFormat>
  <Paragraphs>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.</dc:creator>
  <cp:lastModifiedBy>aDrian .</cp:lastModifiedBy>
  <cp:revision>32</cp:revision>
  <dcterms:created xsi:type="dcterms:W3CDTF">2016-05-25T16:37:26Z</dcterms:created>
  <dcterms:modified xsi:type="dcterms:W3CDTF">2016-06-10T14:39:59Z</dcterms:modified>
</cp:coreProperties>
</file>